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47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36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9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75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72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45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21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05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40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18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3E925-1DDF-4413-A038-2D94EEFD2614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F0D5-E3B2-4A0C-A93D-339D10EEDE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22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fr-FR" sz="8800" dirty="0" smtClean="0">
                <a:latin typeface="Pristina" panose="03060402040406080204" pitchFamily="66" charset="0"/>
              </a:rPr>
              <a:t>NOEL A NOHANT</a:t>
            </a:r>
            <a:endParaRPr lang="fr-FR" sz="8800" dirty="0">
              <a:latin typeface="Pristina" panose="03060402040406080204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52044"/>
            <a:ext cx="9144000" cy="1655762"/>
          </a:xfrm>
        </p:spPr>
        <p:txBody>
          <a:bodyPr>
            <a:normAutofit/>
          </a:bodyPr>
          <a:lstStyle/>
          <a:p>
            <a:r>
              <a:rPr lang="fr-FR" sz="6000" dirty="0" smtClean="0"/>
              <a:t>BONNES FETES</a:t>
            </a:r>
            <a:endParaRPr lang="fr-FR" sz="6000" dirty="0"/>
          </a:p>
        </p:txBody>
      </p:sp>
      <p:sp>
        <p:nvSpPr>
          <p:cNvPr id="4" name="Étoile à 5 branches 3"/>
          <p:cNvSpPr/>
          <p:nvPr/>
        </p:nvSpPr>
        <p:spPr>
          <a:xfrm>
            <a:off x="8409904" y="482272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 à 5 branches 4"/>
          <p:cNvSpPr/>
          <p:nvPr/>
        </p:nvSpPr>
        <p:spPr>
          <a:xfrm>
            <a:off x="3000777" y="493260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60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7197" y="5271975"/>
            <a:ext cx="2162577" cy="1325563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Lumières!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6" y="163389"/>
            <a:ext cx="8926147" cy="6694611"/>
          </a:xfrm>
        </p:spPr>
      </p:pic>
    </p:spTree>
    <p:extLst>
      <p:ext uri="{BB962C8B-B14F-4D97-AF65-F5344CB8AC3E}">
        <p14:creationId xmlns:p14="http://schemas.microsoft.com/office/powerpoint/2010/main" val="392296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715" y="365125"/>
            <a:ext cx="4250029" cy="3112171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Que le spectacle commence!!!</a:t>
            </a:r>
            <a:endParaRPr lang="fr-FR" sz="54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0"/>
            <a:ext cx="5031690" cy="6708921"/>
          </a:xfrm>
        </p:spPr>
      </p:pic>
    </p:spTree>
    <p:extLst>
      <p:ext uri="{BB962C8B-B14F-4D97-AF65-F5344CB8AC3E}">
        <p14:creationId xmlns:p14="http://schemas.microsoft.com/office/powerpoint/2010/main" val="127159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47349" y="957553"/>
            <a:ext cx="2252730" cy="3009140"/>
          </a:xfrm>
        </p:spPr>
        <p:txBody>
          <a:bodyPr>
            <a:normAutofit/>
          </a:bodyPr>
          <a:lstStyle/>
          <a:p>
            <a:r>
              <a:rPr lang="fr-FR" sz="5400" b="1" dirty="0" smtClean="0"/>
              <a:t>Echec et mat 2018</a:t>
            </a:r>
            <a:endParaRPr lang="fr-FR" sz="54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151596"/>
            <a:ext cx="8589849" cy="6442387"/>
          </a:xfrm>
        </p:spPr>
      </p:pic>
    </p:spTree>
    <p:extLst>
      <p:ext uri="{BB962C8B-B14F-4D97-AF65-F5344CB8AC3E}">
        <p14:creationId xmlns:p14="http://schemas.microsoft.com/office/powerpoint/2010/main" val="37731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620" y="339369"/>
            <a:ext cx="4012414" cy="67806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 se passe-t-il?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23" y="0"/>
            <a:ext cx="5040360" cy="6720481"/>
          </a:xfrm>
        </p:spPr>
      </p:pic>
    </p:spTree>
    <p:extLst>
      <p:ext uri="{BB962C8B-B14F-4D97-AF65-F5344CB8AC3E}">
        <p14:creationId xmlns:p14="http://schemas.microsoft.com/office/powerpoint/2010/main" val="55701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65620" cy="59326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C’est l’heure de la lecture de textes de George Sand: </a:t>
            </a:r>
            <a:r>
              <a:rPr lang="fr-FR" i="1" dirty="0" smtClean="0"/>
              <a:t>Histoire de ma Vie,</a:t>
            </a:r>
            <a:r>
              <a:rPr lang="fr-FR" dirty="0" smtClean="0"/>
              <a:t> </a:t>
            </a:r>
            <a:r>
              <a:rPr lang="fr-FR" i="1" dirty="0" smtClean="0"/>
              <a:t>Impressions et Souvenirs </a:t>
            </a:r>
            <a:r>
              <a:rPr lang="fr-FR" dirty="0" smtClean="0"/>
              <a:t>et de quelques-une</a:t>
            </a:r>
            <a:r>
              <a:rPr lang="fr-FR" dirty="0" smtClean="0"/>
              <a:t>s de ses</a:t>
            </a:r>
            <a:r>
              <a:rPr lang="fr-FR" dirty="0" smtClean="0"/>
              <a:t> lettres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22" y="0"/>
            <a:ext cx="5182027" cy="6909370"/>
          </a:xfrm>
        </p:spPr>
      </p:pic>
    </p:spTree>
    <p:extLst>
      <p:ext uri="{BB962C8B-B14F-4D97-AF65-F5344CB8AC3E}">
        <p14:creationId xmlns:p14="http://schemas.microsoft.com/office/powerpoint/2010/main" val="215146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908" y="502276"/>
            <a:ext cx="4481849" cy="181592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Dans un décor imaginé par Jean Yves Patte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51" y="32916"/>
            <a:ext cx="5915575" cy="6825084"/>
          </a:xfrm>
        </p:spPr>
      </p:pic>
    </p:spTree>
    <p:extLst>
      <p:ext uri="{BB962C8B-B14F-4D97-AF65-F5344CB8AC3E}">
        <p14:creationId xmlns:p14="http://schemas.microsoft.com/office/powerpoint/2010/main" val="350567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41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910" y="103031"/>
            <a:ext cx="2678805" cy="4597758"/>
          </a:xfrm>
        </p:spPr>
        <p:txBody>
          <a:bodyPr>
            <a:normAutofit/>
          </a:bodyPr>
          <a:lstStyle/>
          <a:p>
            <a:r>
              <a:rPr lang="fr-FR" dirty="0" smtClean="0"/>
              <a:t>Dernier regard émerveillé sur les dames de Nohant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567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61</Words>
  <Application>Microsoft Office PowerPoint</Application>
  <PresentationFormat>Grand écran</PresentationFormat>
  <Paragraphs>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Pristina</vt:lpstr>
      <vt:lpstr>Thème Office</vt:lpstr>
      <vt:lpstr>NOEL A NOHANT</vt:lpstr>
      <vt:lpstr>Lumières!</vt:lpstr>
      <vt:lpstr>Que le spectacle commence!!!</vt:lpstr>
      <vt:lpstr>Echec et mat 2018</vt:lpstr>
      <vt:lpstr>Que se passe-t-il?</vt:lpstr>
      <vt:lpstr>C’est l’heure de la lecture de textes de George Sand: Histoire de ma Vie, Impressions et Souvenirs et de quelques-unes de ses lettres</vt:lpstr>
      <vt:lpstr>Dans un décor imaginé par Jean Yves Patte</vt:lpstr>
      <vt:lpstr>Présentation PowerPoint</vt:lpstr>
      <vt:lpstr>Dernier regard émerveillé sur les dames de Nohant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NOEL A NOHANT</dc:title>
  <dc:creator>Utilisateur</dc:creator>
  <cp:lastModifiedBy>Utilisateur</cp:lastModifiedBy>
  <cp:revision>4</cp:revision>
  <dcterms:created xsi:type="dcterms:W3CDTF">2018-12-19T19:19:01Z</dcterms:created>
  <dcterms:modified xsi:type="dcterms:W3CDTF">2018-12-19T19:40:02Z</dcterms:modified>
</cp:coreProperties>
</file>